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9"/>
  </p:notesMasterIdLst>
  <p:sldIdLst>
    <p:sldId id="256" r:id="rId2"/>
    <p:sldId id="257" r:id="rId3"/>
    <p:sldId id="266" r:id="rId4"/>
    <p:sldId id="267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B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74" autoAdjust="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6658C-7EE6-4535-8525-FC53BC74E1F7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8D5AC-7895-4A38-AF12-8A6DB0BA81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377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8D5AC-7895-4A38-AF12-8A6DB0BA813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87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8D5AC-7895-4A38-AF12-8A6DB0BA813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751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82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5500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17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4024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850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9242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5383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407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180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6030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828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0AFB741-D2F6-4D81-9D9A-D305C66ABDF5}" type="datetimeFigureOut">
              <a:rPr lang="ru-RU" smtClean="0"/>
              <a:t>30.04.2025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FE6DF09-ACAB-4C72-AA87-FE0FA7B0C52E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154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048375" y="3552825"/>
            <a:ext cx="5662612" cy="2819400"/>
          </a:xfrm>
        </p:spPr>
        <p:txBody>
          <a:bodyPr>
            <a:normAutofit/>
          </a:bodyPr>
          <a:lstStyle/>
          <a:p>
            <a:pPr algn="l"/>
            <a:r>
              <a:rPr lang="ru-RU" sz="2000" b="1" cap="none" spc="0" dirty="0" smtClean="0">
                <a:latin typeface="+mn-lt"/>
                <a:cs typeface="Times New Roman" panose="02020603050405020304" pitchFamily="18" charset="0"/>
              </a:rPr>
              <a:t>Участник</a:t>
            </a:r>
            <a:r>
              <a:rPr lang="ru-RU" sz="2000" b="1" cap="none" spc="0" dirty="0">
                <a:latin typeface="+mn-lt"/>
                <a:cs typeface="Times New Roman" panose="02020603050405020304" pitchFamily="18" charset="0"/>
              </a:rPr>
              <a:t>и</a:t>
            </a:r>
            <a:r>
              <a:rPr lang="ru-RU" sz="2000" b="1" cap="none" spc="0" dirty="0" smtClean="0">
                <a:latin typeface="+mn-lt"/>
                <a:cs typeface="Times New Roman" panose="02020603050405020304" pitchFamily="18" charset="0"/>
              </a:rPr>
              <a:t>:</a:t>
            </a:r>
            <a:endParaRPr lang="ru-RU" sz="2000" b="1" cap="none" spc="0" dirty="0" smtClean="0">
              <a:latin typeface="+mn-lt"/>
              <a:cs typeface="Times New Roman" panose="02020603050405020304" pitchFamily="18" charset="0"/>
            </a:endParaRPr>
          </a:p>
          <a:p>
            <a:pPr algn="l"/>
            <a:r>
              <a:rPr lang="ru-RU" sz="2000" b="1" cap="none" spc="0" dirty="0">
                <a:latin typeface="+mn-lt"/>
                <a:cs typeface="Times New Roman" panose="02020603050405020304" pitchFamily="18" charset="0"/>
              </a:rPr>
              <a:t>у</a:t>
            </a:r>
            <a:r>
              <a:rPr lang="ru-RU" sz="2000" b="1" cap="none" spc="0" dirty="0" smtClean="0">
                <a:latin typeface="+mn-lt"/>
                <a:cs typeface="Times New Roman" panose="02020603050405020304" pitchFamily="18" charset="0"/>
              </a:rPr>
              <a:t>ченик </a:t>
            </a:r>
            <a:r>
              <a:rPr lang="ru-RU" sz="2000" b="1" cap="none" spc="0" dirty="0" smtClean="0">
                <a:latin typeface="+mn-lt"/>
                <a:cs typeface="Times New Roman" panose="02020603050405020304" pitchFamily="18" charset="0"/>
              </a:rPr>
              <a:t>8 </a:t>
            </a:r>
            <a:r>
              <a:rPr lang="ru-RU" sz="2000" b="1" cap="none" spc="0" dirty="0" smtClean="0">
                <a:latin typeface="+mn-lt"/>
                <a:cs typeface="Times New Roman" panose="02020603050405020304" pitchFamily="18" charset="0"/>
              </a:rPr>
              <a:t>«Д» класса ГАОУ Лицей города Троицка</a:t>
            </a:r>
          </a:p>
          <a:p>
            <a:pPr algn="l"/>
            <a:r>
              <a:rPr lang="ru-RU" sz="2000" b="1" cap="none" spc="0" dirty="0" err="1" smtClean="0">
                <a:latin typeface="+mn-lt"/>
                <a:cs typeface="Times New Roman" panose="02020603050405020304" pitchFamily="18" charset="0"/>
              </a:rPr>
              <a:t>Кобышев</a:t>
            </a:r>
            <a:r>
              <a:rPr lang="ru-RU" sz="2000" b="1" cap="none" spc="0" dirty="0" smtClean="0">
                <a:latin typeface="+mn-lt"/>
                <a:cs typeface="Times New Roman" panose="02020603050405020304" pitchFamily="18" charset="0"/>
              </a:rPr>
              <a:t> Лев </a:t>
            </a:r>
            <a:r>
              <a:rPr lang="ru-RU" sz="2000" b="1" cap="none" spc="0" dirty="0">
                <a:latin typeface="+mn-lt"/>
                <a:cs typeface="Times New Roman" panose="02020603050405020304" pitchFamily="18" charset="0"/>
              </a:rPr>
              <a:t>А</a:t>
            </a:r>
            <a:r>
              <a:rPr lang="ru-RU" sz="2000" b="1" cap="none" spc="0" dirty="0" smtClean="0">
                <a:latin typeface="+mn-lt"/>
                <a:cs typeface="Times New Roman" panose="02020603050405020304" pitchFamily="18" charset="0"/>
              </a:rPr>
              <a:t>ндреевич</a:t>
            </a:r>
          </a:p>
          <a:p>
            <a:pPr algn="l"/>
            <a:endParaRPr lang="ru-RU" sz="2000" b="1" cap="none" spc="0" dirty="0">
              <a:latin typeface="+mn-lt"/>
              <a:cs typeface="Times New Roman" panose="02020603050405020304" pitchFamily="18" charset="0"/>
            </a:endParaRPr>
          </a:p>
          <a:p>
            <a:pPr algn="l"/>
            <a:r>
              <a:rPr lang="ru-RU" sz="2000" b="1" cap="none" spc="0" dirty="0" smtClean="0">
                <a:latin typeface="+mn-lt"/>
                <a:cs typeface="Times New Roman" panose="02020603050405020304" pitchFamily="18" charset="0"/>
              </a:rPr>
              <a:t>Ученик 8 ИНФО АНДРЕЯ</a:t>
            </a:r>
            <a:endParaRPr lang="ru-RU" sz="2000" b="1" cap="none" spc="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019175" y="2085956"/>
            <a:ext cx="10077450" cy="671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800" b="1" dirty="0" smtClean="0"/>
              <a:t>СОЗДАНИЕ</a:t>
            </a:r>
            <a:r>
              <a:rPr lang="en-US" sz="2800" b="1" dirty="0" smtClean="0"/>
              <a:t> </a:t>
            </a:r>
            <a:r>
              <a:rPr lang="ru-RU" sz="2800" b="1" dirty="0" smtClean="0"/>
              <a:t>ОБУЧАЮЩЕГО САЙТА </a:t>
            </a:r>
            <a:r>
              <a:rPr lang="en-US" sz="2800" b="1" dirty="0" smtClean="0"/>
              <a:t>EDINPY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325740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44842" y="2238955"/>
            <a:ext cx="10963275" cy="1493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3200" dirty="0"/>
              <a:t>Целью </a:t>
            </a:r>
            <a:r>
              <a:rPr lang="ru-RU" sz="3200" dirty="0" smtClean="0"/>
              <a:t>нашего </a:t>
            </a:r>
            <a:r>
              <a:rPr lang="ru-RU" sz="3200" dirty="0"/>
              <a:t>проекта является </a:t>
            </a:r>
            <a:r>
              <a:rPr lang="ru-RU" sz="3200" dirty="0" smtClean="0"/>
              <a:t>написание веб-приложения с целью обучения языку программирования </a:t>
            </a:r>
            <a:r>
              <a:rPr lang="en-US" sz="3200" dirty="0" smtClean="0"/>
              <a:t>python.</a:t>
            </a:r>
            <a:endParaRPr lang="ru-RU" sz="3200" dirty="0" smtClean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>
                <a:solidFill>
                  <a:srgbClr val="0070C0"/>
                </a:solidFill>
                <a:latin typeface="+mn-lt"/>
              </a:rPr>
              <a:t>Цель </a:t>
            </a:r>
            <a:r>
              <a:rPr lang="ru-RU" sz="4000" b="1" dirty="0" smtClean="0">
                <a:solidFill>
                  <a:srgbClr val="0070C0"/>
                </a:solidFill>
                <a:latin typeface="+mn-lt"/>
              </a:rPr>
              <a:t>проекта:</a:t>
            </a:r>
            <a:endParaRPr lang="ru-RU" sz="40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4810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3177" y="1065771"/>
            <a:ext cx="9763735" cy="66835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ru-RU" sz="4000" b="1" dirty="0">
                <a:solidFill>
                  <a:srgbClr val="0070C0"/>
                </a:solidFill>
                <a:latin typeface="+mn-lt"/>
              </a:rPr>
              <a:t>Задачи проекта: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4369" y="1734710"/>
            <a:ext cx="108013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Разработать основную концепцию сайта</a:t>
            </a:r>
            <a:endParaRPr lang="ru-RU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Расписать подробный список </a:t>
            </a:r>
            <a:r>
              <a:rPr lang="ru-RU" sz="2400" dirty="0" err="1" smtClean="0"/>
              <a:t>фич</a:t>
            </a:r>
            <a:r>
              <a:rPr lang="ru-RU" sz="2400" dirty="0" smtClean="0"/>
              <a:t> и идей</a:t>
            </a:r>
            <a:endParaRPr lang="ru-RU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Создать основной функционал веб-приложения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Добавить дополнительные элементы сайта</a:t>
            </a:r>
            <a:endParaRPr lang="ru-RU" sz="2400" dirty="0" smtClean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Написать </a:t>
            </a:r>
            <a:r>
              <a:rPr lang="ru-RU" sz="2400" dirty="0"/>
              <a:t>вспомогательные </a:t>
            </a:r>
            <a:r>
              <a:rPr lang="ru-RU" sz="2400" dirty="0" smtClean="0"/>
              <a:t>файлы.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/>
              <a:t>Запустить </a:t>
            </a:r>
            <a:r>
              <a:rPr lang="ru-RU" sz="2400" dirty="0" smtClean="0"/>
              <a:t>хостинг</a:t>
            </a:r>
            <a:endParaRPr lang="ru-RU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Протестировать сайт разными пользователями.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6931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66700" y="649261"/>
            <a:ext cx="4038600" cy="3857426"/>
          </a:xfrm>
          <a:ln w="31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ru-RU" sz="2400" b="1" spc="-50" dirty="0" smtClean="0">
                <a:solidFill>
                  <a:srgbClr val="0070C0"/>
                </a:solidFill>
                <a:ea typeface="+mj-ea"/>
                <a:cs typeface="+mj-cs"/>
              </a:rPr>
              <a:t>Использовались </a:t>
            </a:r>
            <a:r>
              <a:rPr lang="ru-RU" sz="2400" b="1" spc="-50" dirty="0">
                <a:solidFill>
                  <a:srgbClr val="0070C0"/>
                </a:solidFill>
                <a:ea typeface="+mj-ea"/>
                <a:cs typeface="+mj-cs"/>
              </a:rPr>
              <a:t>библиотеки:</a:t>
            </a:r>
            <a:endParaRPr lang="ru-RU" sz="2400" b="1" dirty="0" smtClean="0">
              <a:solidFill>
                <a:srgbClr val="0070C0"/>
              </a:solidFill>
            </a:endParaRPr>
          </a:p>
          <a:p>
            <a:pPr marL="749808" lvl="4" indent="0">
              <a:lnSpc>
                <a:spcPct val="150000"/>
              </a:lnSpc>
              <a:buNone/>
            </a:pPr>
            <a:r>
              <a:rPr lang="en-US" sz="2400" dirty="0" smtClean="0"/>
              <a:t>Flask (+</a:t>
            </a:r>
            <a:r>
              <a:rPr lang="en-US" sz="2400" dirty="0" err="1" smtClean="0"/>
              <a:t>flask_login</a:t>
            </a:r>
            <a:r>
              <a:rPr lang="en-US" sz="2400" dirty="0"/>
              <a:t>)</a:t>
            </a:r>
            <a:endParaRPr lang="ru-RU" sz="2400" dirty="0"/>
          </a:p>
          <a:p>
            <a:pPr marL="749808" lvl="4" indent="0">
              <a:lnSpc>
                <a:spcPct val="150000"/>
              </a:lnSpc>
              <a:buNone/>
            </a:pPr>
            <a:r>
              <a:rPr lang="en-US" sz="2400" dirty="0" smtClean="0"/>
              <a:t>S</a:t>
            </a:r>
            <a:r>
              <a:rPr lang="ru-RU" sz="2400" dirty="0" err="1" smtClean="0"/>
              <a:t>ys</a:t>
            </a:r>
            <a:endParaRPr lang="ru-RU" sz="2400" dirty="0"/>
          </a:p>
          <a:p>
            <a:pPr marL="749808" lvl="4" indent="0">
              <a:lnSpc>
                <a:spcPct val="150000"/>
              </a:lnSpc>
              <a:buNone/>
            </a:pPr>
            <a:r>
              <a:rPr lang="en-US" sz="2400" dirty="0" smtClean="0"/>
              <a:t>D</a:t>
            </a:r>
            <a:r>
              <a:rPr lang="ru-RU" sz="2400" dirty="0" err="1" smtClean="0"/>
              <a:t>atetime</a:t>
            </a:r>
            <a:r>
              <a:rPr lang="ru-RU" sz="2400" dirty="0" smtClean="0"/>
              <a:t> </a:t>
            </a:r>
            <a:endParaRPr lang="ru-RU" sz="2400" dirty="0"/>
          </a:p>
          <a:p>
            <a:pPr marL="749808" lvl="4" indent="0">
              <a:lnSpc>
                <a:spcPct val="150000"/>
              </a:lnSpc>
              <a:buNone/>
            </a:pPr>
            <a:r>
              <a:rPr lang="en-US" sz="2400" dirty="0" err="1" smtClean="0"/>
              <a:t>SQLalchemy</a:t>
            </a:r>
            <a:endParaRPr lang="en-US" sz="2400" dirty="0" smtClean="0"/>
          </a:p>
          <a:p>
            <a:pPr marL="749808" lvl="4" indent="0">
              <a:lnSpc>
                <a:spcPct val="150000"/>
              </a:lnSpc>
              <a:buNone/>
            </a:pPr>
            <a:r>
              <a:rPr lang="en-US" sz="2400" dirty="0" err="1" smtClean="0"/>
              <a:t>W</a:t>
            </a:r>
            <a:r>
              <a:rPr lang="en-US" sz="2400" dirty="0" err="1" smtClean="0"/>
              <a:t>tforms</a:t>
            </a:r>
            <a:r>
              <a:rPr lang="en-US" sz="2400" dirty="0" smtClean="0"/>
              <a:t> (+</a:t>
            </a:r>
            <a:r>
              <a:rPr lang="en-US" sz="2400" dirty="0" err="1" smtClean="0"/>
              <a:t>flask_wtf</a:t>
            </a:r>
            <a:r>
              <a:rPr lang="en-US" sz="2400" dirty="0" smtClean="0"/>
              <a:t>)</a:t>
            </a:r>
            <a:endParaRPr lang="ru-RU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318449" y="649261"/>
            <a:ext cx="6158203" cy="5278368"/>
          </a:xfrm>
          <a:prstGeom prst="rect">
            <a:avLst/>
          </a:prstGeom>
          <a:noFill/>
          <a:ln>
            <a:solidFill>
              <a:srgbClr val="C2BC80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2400" b="1" spc="-50" dirty="0" err="1" smtClean="0">
                <a:solidFill>
                  <a:srgbClr val="0070C0"/>
                </a:solidFill>
              </a:rPr>
              <a:t>Фрэйморк</a:t>
            </a:r>
            <a:r>
              <a:rPr lang="ru-RU" sz="2400" b="1" spc="-50" dirty="0" smtClean="0">
                <a:solidFill>
                  <a:srgbClr val="0070C0"/>
                </a:solidFill>
              </a:rPr>
              <a:t> </a:t>
            </a:r>
            <a:r>
              <a:rPr lang="en-US" sz="2400" b="1" spc="-50" dirty="0" smtClean="0">
                <a:solidFill>
                  <a:srgbClr val="0070C0"/>
                </a:solidFill>
              </a:rPr>
              <a:t>Flask</a:t>
            </a:r>
            <a:endParaRPr lang="ru-RU" sz="2400" b="1" spc="-50" dirty="0" smtClean="0">
              <a:solidFill>
                <a:srgbClr val="0070C0"/>
              </a:solidFill>
            </a:endParaRPr>
          </a:p>
          <a:p>
            <a:pPr algn="just"/>
            <a:r>
              <a:rPr lang="en-US" sz="2200" dirty="0" smtClean="0"/>
              <a:t>Flask – </a:t>
            </a:r>
            <a:r>
              <a:rPr lang="ru-RU" sz="2200" dirty="0"/>
              <a:t>это легковесный веб-</a:t>
            </a:r>
            <a:r>
              <a:rPr lang="ru-RU" sz="2200" dirty="0" err="1"/>
              <a:t>фреймворк</a:t>
            </a:r>
            <a:r>
              <a:rPr lang="ru-RU" sz="2200" dirty="0"/>
              <a:t> для языка </a:t>
            </a:r>
            <a:r>
              <a:rPr lang="ru-RU" sz="2200" dirty="0" err="1"/>
              <a:t>Python</a:t>
            </a:r>
            <a:r>
              <a:rPr lang="ru-RU" sz="2200" dirty="0"/>
              <a:t>, который предоставляет минимальный набор инструментов для создания </a:t>
            </a:r>
            <a:r>
              <a:rPr lang="ru-RU" sz="2200" dirty="0" smtClean="0"/>
              <a:t>веб-приложений.</a:t>
            </a:r>
          </a:p>
          <a:p>
            <a:pPr algn="ctr"/>
            <a:endParaRPr lang="ru-RU" sz="2400" b="1" spc="-50" dirty="0" smtClean="0">
              <a:solidFill>
                <a:srgbClr val="0070C0"/>
              </a:solidFill>
            </a:endParaRPr>
          </a:p>
          <a:p>
            <a:pPr algn="ctr"/>
            <a:r>
              <a:rPr lang="ru-RU" sz="2400" b="1" spc="-50" dirty="0" smtClean="0">
                <a:solidFill>
                  <a:srgbClr val="0070C0"/>
                </a:solidFill>
              </a:rPr>
              <a:t>Преимущества </a:t>
            </a:r>
            <a:r>
              <a:rPr lang="en-US" sz="2400" b="1" spc="-50" dirty="0" smtClean="0">
                <a:solidFill>
                  <a:srgbClr val="0070C0"/>
                </a:solidFill>
              </a:rPr>
              <a:t>Flask</a:t>
            </a:r>
            <a:endParaRPr lang="ru-RU" sz="2400" b="1" spc="-50" dirty="0" smtClean="0">
              <a:solidFill>
                <a:srgbClr val="0070C0"/>
              </a:solidFill>
            </a:endParaRPr>
          </a:p>
          <a:p>
            <a:pPr marL="635508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200" dirty="0" smtClean="0"/>
              <a:t>Простой синтаксис – это всё-таки </a:t>
            </a:r>
            <a:r>
              <a:rPr lang="en-US" sz="2200" dirty="0" smtClean="0"/>
              <a:t>python</a:t>
            </a:r>
            <a:endParaRPr lang="ru-RU" sz="2200" dirty="0" smtClean="0"/>
          </a:p>
          <a:p>
            <a:pPr marL="635508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200" dirty="0" smtClean="0"/>
              <a:t>Удобные </a:t>
            </a:r>
            <a:r>
              <a:rPr lang="ru-RU" sz="2200" dirty="0"/>
              <a:t>шаблоны — можно быстро создавать прототипы </a:t>
            </a:r>
            <a:r>
              <a:rPr lang="ru-RU" sz="2200" dirty="0" smtClean="0"/>
              <a:t>веб-приложений</a:t>
            </a:r>
          </a:p>
          <a:p>
            <a:pPr marL="635508" lvl="3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200" dirty="0" smtClean="0"/>
              <a:t>Куча </a:t>
            </a:r>
            <a:r>
              <a:rPr lang="ru-RU" sz="2200" dirty="0"/>
              <a:t>инструментов для гибкой настройки сайтов под любые </a:t>
            </a:r>
            <a:r>
              <a:rPr lang="ru-RU" sz="2200" dirty="0" smtClean="0"/>
              <a:t>нужды</a:t>
            </a:r>
            <a:endParaRPr lang="ru-RU" sz="220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98" y="4690965"/>
            <a:ext cx="3304203" cy="185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9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39015" y="1025812"/>
            <a:ext cx="9933808" cy="644853"/>
          </a:xfrm>
        </p:spPr>
        <p:txBody>
          <a:bodyPr>
            <a:noAutofit/>
          </a:bodyPr>
          <a:lstStyle/>
          <a:p>
            <a:r>
              <a:rPr lang="ru-RU" sz="4000" b="1" dirty="0" smtClean="0">
                <a:solidFill>
                  <a:srgbClr val="0070C0"/>
                </a:solidFill>
                <a:latin typeface="+mn-lt"/>
              </a:rPr>
              <a:t>Базы </a:t>
            </a:r>
            <a:r>
              <a:rPr lang="ru-RU" sz="4000" b="1" dirty="0" smtClean="0">
                <a:solidFill>
                  <a:srgbClr val="0070C0"/>
                </a:solidFill>
                <a:latin typeface="+mn-lt"/>
              </a:rPr>
              <a:t>данных</a:t>
            </a:r>
            <a:r>
              <a:rPr lang="en-US" sz="4000" b="1" dirty="0" smtClean="0">
                <a:solidFill>
                  <a:srgbClr val="0070C0"/>
                </a:solidFill>
                <a:latin typeface="+mn-lt"/>
              </a:rPr>
              <a:t> </a:t>
            </a:r>
            <a:r>
              <a:rPr lang="en-US" sz="4000" b="1" dirty="0" err="1" smtClean="0">
                <a:solidFill>
                  <a:srgbClr val="0070C0"/>
                </a:solidFill>
                <a:latin typeface="+mn-lt"/>
              </a:rPr>
              <a:t>SQLalchemy</a:t>
            </a:r>
            <a:endParaRPr lang="ru-RU" sz="4000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24687" y="4179629"/>
            <a:ext cx="10248136" cy="191326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ru-RU" sz="2400" dirty="0" smtClean="0"/>
              <a:t>В проекте было создано более 6 различных таблиц</a:t>
            </a:r>
            <a:r>
              <a:rPr lang="en-US" sz="2400" dirty="0" smtClean="0"/>
              <a:t>,</a:t>
            </a:r>
            <a:r>
              <a:rPr lang="ru-RU" sz="2400" dirty="0" smtClean="0"/>
              <a:t> используемых в разных разделах сайта</a:t>
            </a:r>
            <a:r>
              <a:rPr lang="en-US" sz="2400" dirty="0" smtClean="0"/>
              <a:t>,</a:t>
            </a:r>
            <a:r>
              <a:rPr lang="ru-RU" sz="2400" dirty="0" smtClean="0"/>
              <a:t> а также некоторые из них имеют связующий функционал (метод </a:t>
            </a:r>
            <a:r>
              <a:rPr lang="en-US" sz="2400" dirty="0" smtClean="0"/>
              <a:t>“</a:t>
            </a:r>
            <a:r>
              <a:rPr lang="ru-RU" sz="2400" dirty="0" smtClean="0"/>
              <a:t>многие ко многим</a:t>
            </a:r>
            <a:r>
              <a:rPr lang="en-US" sz="2400" dirty="0" smtClean="0"/>
              <a:t>”</a:t>
            </a:r>
            <a:r>
              <a:rPr lang="ru-RU" sz="2400" dirty="0" smtClean="0"/>
              <a:t>)</a:t>
            </a:r>
            <a:endParaRPr lang="ru-RU" sz="24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591" y="1886777"/>
            <a:ext cx="9526329" cy="207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56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837089"/>
            <a:ext cx="5531866" cy="784812"/>
          </a:xfrm>
        </p:spPr>
        <p:txBody>
          <a:bodyPr>
            <a:normAutofit fontScale="90000"/>
          </a:bodyPr>
          <a:lstStyle/>
          <a:p>
            <a:r>
              <a:rPr lang="ru-RU" sz="4000" b="1" dirty="0" smtClean="0">
                <a:solidFill>
                  <a:srgbClr val="0070C0"/>
                </a:solidFill>
                <a:latin typeface="+mn-lt"/>
              </a:rPr>
              <a:t>Какие знания я укрепил</a:t>
            </a:r>
            <a:r>
              <a:rPr lang="ru-RU" sz="4000" b="1" dirty="0" smtClean="0">
                <a:solidFill>
                  <a:srgbClr val="0070C0"/>
                </a:solidFill>
                <a:latin typeface="+mn-lt"/>
              </a:rPr>
              <a:t>? (переделать)</a:t>
            </a:r>
            <a:endParaRPr lang="ru-RU" sz="4000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9574" y="5271209"/>
            <a:ext cx="116481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/>
              <a:t>Этот проект дал мне большой опыт в разработке крупномасштабных проектов, а также помог </a:t>
            </a:r>
            <a:r>
              <a:rPr lang="en-US" sz="2400" dirty="0" smtClean="0"/>
              <a:t>“</a:t>
            </a:r>
            <a:r>
              <a:rPr lang="ru-RU" sz="2400" dirty="0" smtClean="0"/>
              <a:t>заделать дыры</a:t>
            </a:r>
            <a:r>
              <a:rPr lang="en-US" sz="2400" dirty="0" smtClean="0"/>
              <a:t>”</a:t>
            </a:r>
            <a:r>
              <a:rPr lang="ru-RU" sz="2400" dirty="0" smtClean="0"/>
              <a:t> в знаниях языка </a:t>
            </a:r>
            <a:r>
              <a:rPr lang="en-US" sz="2400" dirty="0" smtClean="0"/>
              <a:t>python</a:t>
            </a:r>
            <a:r>
              <a:rPr lang="ru-RU" sz="2400" dirty="0"/>
              <a:t>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149" y="1714735"/>
            <a:ext cx="2738287" cy="355647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1" y="1704198"/>
            <a:ext cx="5649350" cy="35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38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7711" y="844216"/>
            <a:ext cx="5230014" cy="709635"/>
          </a:xfrm>
        </p:spPr>
        <p:txBody>
          <a:bodyPr>
            <a:normAutofit fontScale="90000"/>
          </a:bodyPr>
          <a:lstStyle/>
          <a:p>
            <a:r>
              <a:rPr lang="ru-RU" sz="4000" b="1" dirty="0" smtClean="0">
                <a:solidFill>
                  <a:srgbClr val="0070C0"/>
                </a:solidFill>
                <a:latin typeface="+mn-lt"/>
              </a:rPr>
              <a:t>Что в итоге получилось</a:t>
            </a:r>
            <a:r>
              <a:rPr lang="ru-RU" sz="4000" b="1" dirty="0" smtClean="0">
                <a:solidFill>
                  <a:srgbClr val="0070C0"/>
                </a:solidFill>
                <a:latin typeface="+mn-lt"/>
              </a:rPr>
              <a:t>? (переделать)</a:t>
            </a:r>
            <a:endParaRPr lang="ru-RU" sz="4000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62450" y="1733417"/>
            <a:ext cx="3467100" cy="4334009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ru-RU" sz="2400" dirty="0" smtClean="0"/>
              <a:t>Изначально, идея проекта закладывалась в простенькой стратегии, без особого функционала, но при большом увлечении в проект получилось сделать нечто большее</a:t>
            </a:r>
            <a:endParaRPr lang="ru-RU" sz="2400" dirty="0"/>
          </a:p>
        </p:txBody>
      </p:sp>
      <p:grpSp>
        <p:nvGrpSpPr>
          <p:cNvPr id="6" name="Группа 5"/>
          <p:cNvGrpSpPr/>
          <p:nvPr/>
        </p:nvGrpSpPr>
        <p:grpSpPr>
          <a:xfrm>
            <a:off x="497175" y="1733417"/>
            <a:ext cx="3350926" cy="3972058"/>
            <a:chOff x="1198972" y="1733868"/>
            <a:chExt cx="3676981" cy="4232886"/>
          </a:xfrm>
        </p:grpSpPr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8972" y="1733868"/>
              <a:ext cx="3676981" cy="2083303"/>
            </a:xfrm>
            <a:prstGeom prst="rect">
              <a:avLst/>
            </a:prstGeom>
          </p:spPr>
        </p:pic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8972" y="3900846"/>
              <a:ext cx="3676981" cy="2065908"/>
            </a:xfrm>
            <a:prstGeom prst="rect">
              <a:avLst/>
            </a:prstGeom>
          </p:spPr>
        </p:pic>
      </p:grpSp>
      <p:grpSp>
        <p:nvGrpSpPr>
          <p:cNvPr id="8" name="Группа 7"/>
          <p:cNvGrpSpPr/>
          <p:nvPr/>
        </p:nvGrpSpPr>
        <p:grpSpPr>
          <a:xfrm>
            <a:off x="8016924" y="1756742"/>
            <a:ext cx="3384501" cy="3948733"/>
            <a:chOff x="7531149" y="1733417"/>
            <a:chExt cx="3633800" cy="4161335"/>
          </a:xfrm>
        </p:grpSpPr>
        <p:pic>
          <p:nvPicPr>
            <p:cNvPr id="7" name="Рисунок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31149" y="1733417"/>
              <a:ext cx="3633800" cy="2069306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31149" y="3872271"/>
              <a:ext cx="3633800" cy="20224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571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488</TotalTime>
  <Words>230</Words>
  <Application>Microsoft Office PowerPoint</Application>
  <PresentationFormat>Широкоэкранный</PresentationFormat>
  <Paragraphs>37</Paragraphs>
  <Slides>7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Ретро</vt:lpstr>
      <vt:lpstr>Презентация PowerPoint</vt:lpstr>
      <vt:lpstr>Цель проекта:</vt:lpstr>
      <vt:lpstr>Задачи проекта:</vt:lpstr>
      <vt:lpstr>Презентация PowerPoint</vt:lpstr>
      <vt:lpstr>Базы данных SQLalchemy</vt:lpstr>
      <vt:lpstr>Какие знания я укрепил? (переделать)</vt:lpstr>
      <vt:lpstr>Что в итоге получилось? (переделать)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Государственное автономное общеобразовательное учреждение города Москвы «Лицей города Троицка»</dc:title>
  <dc:creator>Lvumbets</dc:creator>
  <cp:lastModifiedBy>Lvumbets</cp:lastModifiedBy>
  <cp:revision>50</cp:revision>
  <dcterms:created xsi:type="dcterms:W3CDTF">2025-02-15T07:30:05Z</dcterms:created>
  <dcterms:modified xsi:type="dcterms:W3CDTF">2025-04-30T18:35:03Z</dcterms:modified>
</cp:coreProperties>
</file>

<file path=docProps/thumbnail.jpeg>
</file>